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6" r:id="rId1"/>
  </p:sldMasterIdLst>
  <p:sldIdLst>
    <p:sldId id="265" r:id="rId2"/>
    <p:sldId id="266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>
        <p:scale>
          <a:sx n="69" d="100"/>
          <a:sy n="69" d="100"/>
        </p:scale>
        <p:origin x="-560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136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8381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5366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901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664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25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916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72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53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38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5837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006167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0497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074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5256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96133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491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4E07BB8-6B79-4343-B763-9010C2C25AA5}" type="datetimeFigureOut">
              <a:rPr lang="en-US" smtClean="0"/>
              <a:t>6/9/2020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A85B4F-F886-465D-A1C1-1715BD71A46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6228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  <p:sldLayoutId id="2147483949" r:id="rId13"/>
    <p:sldLayoutId id="2147483950" r:id="rId14"/>
    <p:sldLayoutId id="2147483951" r:id="rId15"/>
    <p:sldLayoutId id="2147483952" r:id="rId16"/>
    <p:sldLayoutId id="2147483953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4000" dirty="0" smtClean="0"/>
              <a:t>The Company Description, Location, And Name 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77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798511" y="6051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Value Proposition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798511" y="2072081"/>
            <a:ext cx="8946541" cy="3791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Homemade yogurt with goat milk is friendly for lactose intolerant people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Goat milk has more nutrients compared to cow’s milk because the process that milk undergoes in a goat involves more nutrients compared to a cow.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Children need more nutrients since their bodies are still developing. This product will provided children with the  nutrients.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046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Customers 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44074"/>
            <a:ext cx="8946541" cy="4604326"/>
          </a:xfrm>
        </p:spPr>
        <p:txBody>
          <a:bodyPr>
            <a:norm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market is households who cannot access goat milk at their large scale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supermarkets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have their loved one who is lactose intolerant. However, we are still open to serve those people with the preference of goat milk.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There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increasing demand for goat products worldwide. This has been attributed to cultural practices and an increase in the number of goat farming globally.</a:t>
            </a:r>
          </a:p>
        </p:txBody>
      </p:sp>
    </p:spTree>
    <p:extLst>
      <p:ext uri="{BB962C8B-B14F-4D97-AF65-F5344CB8AC3E}">
        <p14:creationId xmlns:p14="http://schemas.microsoft.com/office/powerpoint/2010/main" val="364146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3736" y="1043562"/>
            <a:ext cx="9404723" cy="1400530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Distribution 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business will invest in online marketing. social media accounts like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Facebook,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twitter will reach out to a lot of prospective customers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products will be made available on most shelves of the big malls where a lot prospective buyers do shopping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create a mobile app for our product whereby our customers who cant make it the malls or shops can place direct orders.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74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Revenue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Streams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2022304"/>
            <a:ext cx="9613861" cy="3599316"/>
          </a:xfrm>
        </p:spPr>
        <p:txBody>
          <a:bodyPr/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shall create passive income through blogging and collecting network or commercial affiliate payments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also communicate with our customers to find out what they would like to be added. 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consider holding lessons on how to make our products at a price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20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Resources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Required 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Enough livestock is the first key thing our business will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need.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order to avoid accidents and other damages, the business needs a reliable power supplier.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shall invest on freezers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that keep our products fresh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Additionally, we shall install septic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tanks where we dump the waste that we produce.</a:t>
            </a:r>
          </a:p>
        </p:txBody>
      </p:sp>
    </p:spTree>
    <p:extLst>
      <p:ext uri="{BB962C8B-B14F-4D97-AF65-F5344CB8AC3E}">
        <p14:creationId xmlns:p14="http://schemas.microsoft.com/office/powerpoint/2010/main" val="391151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Partners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Farmers will be one of our key partners. Farmers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a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reliable supply of milk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when our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goats do not produce enough milk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would like to work with the Ministry of Health to ensure that our business location is up to the standard of health. </a:t>
            </a: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means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location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without leakage of sewer lines, dumping sites or uncontrolled mines.</a:t>
            </a:r>
          </a:p>
        </p:txBody>
      </p:sp>
    </p:spTree>
    <p:extLst>
      <p:ext uri="{BB962C8B-B14F-4D97-AF65-F5344CB8AC3E}">
        <p14:creationId xmlns:p14="http://schemas.microsoft.com/office/powerpoint/2010/main" val="697309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Key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Activities 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main activities in the production of 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yorghut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shall include: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Eliminating the bacteria from goat milk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up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99 percent to give it a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 life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span.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will also do a lot of fermentation.</a:t>
            </a:r>
          </a:p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We will process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milk in a healthy manner without extracting any fats, as it contains all the nutrients needed in our bodies.</a:t>
            </a:r>
          </a:p>
        </p:txBody>
      </p:sp>
    </p:spTree>
    <p:extLst>
      <p:ext uri="{BB962C8B-B14F-4D97-AF65-F5344CB8AC3E}">
        <p14:creationId xmlns:p14="http://schemas.microsoft.com/office/powerpoint/2010/main" val="2886860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857375"/>
          </a:xfrm>
        </p:spPr>
        <p:txBody>
          <a:bodyPr>
            <a:noAutofit/>
          </a:bodyPr>
          <a:lstStyle/>
          <a:p>
            <a:pPr algn="ctr"/>
            <a:r>
              <a:rPr lang="en-US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Cost </a:t>
            </a:r>
            <a:r>
              <a:rPr lang="en-US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Structure</a:t>
            </a:r>
            <a:endParaRPr lang="en-US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604592"/>
              </p:ext>
            </p:extLst>
          </p:nvPr>
        </p:nvGraphicFramePr>
        <p:xfrm>
          <a:off x="681038" y="2070096"/>
          <a:ext cx="9613900" cy="4406904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4806950">
                  <a:extLst>
                    <a:ext uri="{9D8B030D-6E8A-4147-A177-3AD203B41FA5}">
                      <a16:colId xmlns:a16="http://schemas.microsoft.com/office/drawing/2014/main" xmlns="" val="3187060526"/>
                    </a:ext>
                  </a:extLst>
                </a:gridCol>
                <a:gridCol w="4806950">
                  <a:extLst>
                    <a:ext uri="{9D8B030D-6E8A-4147-A177-3AD203B41FA5}">
                      <a16:colId xmlns:a16="http://schemas.microsoft.com/office/drawing/2014/main" xmlns="" val="938606277"/>
                    </a:ext>
                  </a:extLst>
                </a:gridCol>
              </a:tblGrid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Cost item</a:t>
                      </a:r>
                      <a:endParaRPr lang="en-US" sz="24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percentage</a:t>
                      </a:r>
                      <a:endParaRPr lang="en-US" sz="2400" dirty="0">
                        <a:solidFill>
                          <a:schemeClr val="bg2">
                            <a:lumMod val="50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77183079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Raw material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55339292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Power</a:t>
                      </a:r>
                      <a:r>
                        <a:rPr lang="en-US" sz="2400" baseline="0" dirty="0" smtClean="0"/>
                        <a:t> 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18183440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Manufacturing</a:t>
                      </a:r>
                      <a:r>
                        <a:rPr lang="en-US" sz="2400" baseline="0" dirty="0" smtClean="0"/>
                        <a:t> expenses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75059341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tax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57787834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depreciation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84362686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Operating profit margins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1677817"/>
                  </a:ext>
                </a:extLst>
              </a:tr>
              <a:tr h="550863">
                <a:tc>
                  <a:txBody>
                    <a:bodyPr/>
                    <a:lstStyle/>
                    <a:p>
                      <a:r>
                        <a:rPr lang="en-US" sz="2400" dirty="0" smtClean="0"/>
                        <a:t>Net profit margins</a:t>
                      </a:r>
                      <a:endParaRPr lang="en-US" sz="2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834967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52521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Waveform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131</TotalTime>
  <Words>465</Words>
  <Application>Microsoft Office PowerPoint</Application>
  <PresentationFormat>Custom</PresentationFormat>
  <Paragraphs>41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Ion</vt:lpstr>
      <vt:lpstr>The Company Description, Location, And Name </vt:lpstr>
      <vt:lpstr>PowerPoint Presentation</vt:lpstr>
      <vt:lpstr>Customers </vt:lpstr>
      <vt:lpstr>Distribution </vt:lpstr>
      <vt:lpstr>Revenue Streams</vt:lpstr>
      <vt:lpstr>Key Resources Required </vt:lpstr>
      <vt:lpstr>Key Partners </vt:lpstr>
      <vt:lpstr>Key Activities </vt:lpstr>
      <vt:lpstr>Cost Structure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company description, location, and name Section</dc:title>
  <dc:creator>mike mwangi</dc:creator>
  <cp:lastModifiedBy>Kamande</cp:lastModifiedBy>
  <cp:revision>23</cp:revision>
  <dcterms:created xsi:type="dcterms:W3CDTF">2020-06-09T09:16:18Z</dcterms:created>
  <dcterms:modified xsi:type="dcterms:W3CDTF">2020-06-09T16:47:45Z</dcterms:modified>
</cp:coreProperties>
</file>